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9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62" d="100"/>
          <a:sy n="62" d="100"/>
        </p:scale>
        <p:origin x="1251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AE07-3649-44AA-8AFB-5139DC60E286}" type="datetimeFigureOut">
              <a:rPr lang="fr-FR" smtClean="0"/>
              <a:t>25/12/2016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3AD95-9450-4D60-A628-E96D38DB9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3704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AE07-3649-44AA-8AFB-5139DC60E286}" type="datetimeFigureOut">
              <a:rPr lang="fr-FR" smtClean="0"/>
              <a:t>25/12/2016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3AD95-9450-4D60-A628-E96D38DB9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9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AE07-3649-44AA-8AFB-5139DC60E286}" type="datetimeFigureOut">
              <a:rPr lang="fr-FR" smtClean="0"/>
              <a:t>25/12/2016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3AD95-9450-4D60-A628-E96D38DB9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6753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AE07-3649-44AA-8AFB-5139DC60E286}" type="datetimeFigureOut">
              <a:rPr lang="fr-FR" smtClean="0"/>
              <a:t>25/12/2016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3AD95-9450-4D60-A628-E96D38DB9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090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AE07-3649-44AA-8AFB-5139DC60E286}" type="datetimeFigureOut">
              <a:rPr lang="fr-FR" smtClean="0"/>
              <a:t>25/12/2016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3AD95-9450-4D60-A628-E96D38DB9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26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AE07-3649-44AA-8AFB-5139DC60E286}" type="datetimeFigureOut">
              <a:rPr lang="fr-FR" smtClean="0"/>
              <a:t>25/12/2016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3AD95-9450-4D60-A628-E96D38DB9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282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AE07-3649-44AA-8AFB-5139DC60E286}" type="datetimeFigureOut">
              <a:rPr lang="fr-FR" smtClean="0"/>
              <a:t>25/12/2016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3AD95-9450-4D60-A628-E96D38DB9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8726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AE07-3649-44AA-8AFB-5139DC60E286}" type="datetimeFigureOut">
              <a:rPr lang="fr-FR" smtClean="0"/>
              <a:t>25/12/2016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3AD95-9450-4D60-A628-E96D38DB9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88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AE07-3649-44AA-8AFB-5139DC60E286}" type="datetimeFigureOut">
              <a:rPr lang="fr-FR" smtClean="0"/>
              <a:t>25/12/2016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3AD95-9450-4D60-A628-E96D38DB9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738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AE07-3649-44AA-8AFB-5139DC60E286}" type="datetimeFigureOut">
              <a:rPr lang="fr-FR" smtClean="0"/>
              <a:t>25/12/2016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3AD95-9450-4D60-A628-E96D38DB9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752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AE07-3649-44AA-8AFB-5139DC60E286}" type="datetimeFigureOut">
              <a:rPr lang="fr-FR" smtClean="0"/>
              <a:t>25/12/2016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3AD95-9450-4D60-A628-E96D38DB9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842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DAE07-3649-44AA-8AFB-5139DC60E286}" type="datetimeFigureOut">
              <a:rPr lang="fr-FR" smtClean="0"/>
              <a:t>25/12/2016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3AD95-9450-4D60-A628-E96D38DB9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531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631" y="0"/>
            <a:ext cx="4426202" cy="31255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616" y="1"/>
            <a:ext cx="2199693" cy="312550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704" y="4431512"/>
            <a:ext cx="3473134" cy="246389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29615" cy="163445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058" y="0"/>
            <a:ext cx="3315942" cy="464391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058" y="4519296"/>
            <a:ext cx="3315941" cy="233870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704" y="3117532"/>
            <a:ext cx="5347354" cy="377787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7531"/>
            <a:ext cx="3528704" cy="25064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198"/>
            <a:ext cx="2329616" cy="163033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8987" b="29922"/>
          <a:stretch/>
        </p:blipFill>
        <p:spPr>
          <a:xfrm>
            <a:off x="0" y="5623993"/>
            <a:ext cx="3528703" cy="127141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130629" y="0"/>
            <a:ext cx="12322628" cy="6895402"/>
          </a:xfrm>
          <a:prstGeom prst="rect">
            <a:avLst/>
          </a:prstGeom>
          <a:gradFill>
            <a:gsLst>
              <a:gs pos="0">
                <a:srgbClr val="7030A0">
                  <a:alpha val="50000"/>
                </a:srgbClr>
              </a:gs>
              <a:gs pos="100000">
                <a:srgbClr val="0070C0">
                  <a:alpha val="50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1063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318" r="444"/>
          <a:stretch/>
        </p:blipFill>
        <p:spPr>
          <a:xfrm>
            <a:off x="161364" y="10"/>
            <a:ext cx="12030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609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0</Words>
  <Application>Microsoft Office PowerPoint</Application>
  <PresentationFormat>Grand écran</PresentationFormat>
  <Paragraphs>0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Thème Office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solal gendrin</dc:creator>
  <cp:lastModifiedBy>solal gendrin</cp:lastModifiedBy>
  <cp:revision>3</cp:revision>
  <dcterms:created xsi:type="dcterms:W3CDTF">2016-12-25T12:45:33Z</dcterms:created>
  <dcterms:modified xsi:type="dcterms:W3CDTF">2016-12-25T16:29:31Z</dcterms:modified>
</cp:coreProperties>
</file>